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446A7-C50C-4AA4-AB15-484CEA2229FE}" v="12" dt="2021-03-16T23:47:37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ay, Jeanne" userId="75988d7a-bbff-4141-821a-2ed9d2fff1fc" providerId="ADAL" clId="{5B9446A7-C50C-4AA4-AB15-484CEA2229FE}"/>
    <pc:docChg chg="undo custSel addSld delSld modSld sldOrd">
      <pc:chgData name="Golay, Jeanne" userId="75988d7a-bbff-4141-821a-2ed9d2fff1fc" providerId="ADAL" clId="{5B9446A7-C50C-4AA4-AB15-484CEA2229FE}" dt="2021-03-18T20:26:44.299" v="5916" actId="20577"/>
      <pc:docMkLst>
        <pc:docMk/>
      </pc:docMkLst>
      <pc:sldChg chg="addSp modSp mod setBg addAnim">
        <pc:chgData name="Golay, Jeanne" userId="75988d7a-bbff-4141-821a-2ed9d2fff1fc" providerId="ADAL" clId="{5B9446A7-C50C-4AA4-AB15-484CEA2229FE}" dt="2021-03-16T23:47:37.497" v="2959" actId="207"/>
        <pc:sldMkLst>
          <pc:docMk/>
          <pc:sldMk cId="3750106041" sldId="256"/>
        </pc:sldMkLst>
        <pc:spChg chg="mod">
          <ac:chgData name="Golay, Jeanne" userId="75988d7a-bbff-4141-821a-2ed9d2fff1fc" providerId="ADAL" clId="{5B9446A7-C50C-4AA4-AB15-484CEA2229FE}" dt="2021-03-16T23:47:37.497" v="2959" actId="207"/>
          <ac:spMkLst>
            <pc:docMk/>
            <pc:sldMk cId="3750106041" sldId="256"/>
            <ac:spMk id="2" creationId="{03FE6267-22E7-4688-95DC-868E3CE6EEF5}"/>
          </ac:spMkLst>
        </pc:spChg>
        <pc:spChg chg="mod">
          <ac:chgData name="Golay, Jeanne" userId="75988d7a-bbff-4141-821a-2ed9d2fff1fc" providerId="ADAL" clId="{5B9446A7-C50C-4AA4-AB15-484CEA2229FE}" dt="2021-03-16T23:35:01.137" v="2099" actId="255"/>
          <ac:spMkLst>
            <pc:docMk/>
            <pc:sldMk cId="3750106041" sldId="256"/>
            <ac:spMk id="3" creationId="{9D2AD2CC-863F-463A-9A30-33B84E90FA63}"/>
          </ac:spMkLst>
        </pc:spChg>
        <pc:spChg chg="add">
          <ac:chgData name="Golay, Jeanne" userId="75988d7a-bbff-4141-821a-2ed9d2fff1fc" providerId="ADAL" clId="{5B9446A7-C50C-4AA4-AB15-484CEA2229FE}" dt="2021-03-16T23:33:09.332" v="2087" actId="26606"/>
          <ac:spMkLst>
            <pc:docMk/>
            <pc:sldMk cId="3750106041" sldId="256"/>
            <ac:spMk id="13" creationId="{66D61E08-70C3-48D8-BEA0-787111DC30DA}"/>
          </ac:spMkLst>
        </pc:spChg>
        <pc:spChg chg="add">
          <ac:chgData name="Golay, Jeanne" userId="75988d7a-bbff-4141-821a-2ed9d2fff1fc" providerId="ADAL" clId="{5B9446A7-C50C-4AA4-AB15-484CEA2229FE}" dt="2021-03-16T23:33:09.332" v="2087" actId="26606"/>
          <ac:spMkLst>
            <pc:docMk/>
            <pc:sldMk cId="3750106041" sldId="256"/>
            <ac:spMk id="15" creationId="{FC55298F-0AE5-478E-AD2B-03C2614C5833}"/>
          </ac:spMkLst>
        </pc:spChg>
        <pc:spChg chg="add">
          <ac:chgData name="Golay, Jeanne" userId="75988d7a-bbff-4141-821a-2ed9d2fff1fc" providerId="ADAL" clId="{5B9446A7-C50C-4AA4-AB15-484CEA2229FE}" dt="2021-03-16T23:33:09.332" v="2087" actId="26606"/>
          <ac:spMkLst>
            <pc:docMk/>
            <pc:sldMk cId="3750106041" sldId="256"/>
            <ac:spMk id="17" creationId="{C180E4EA-0B63-4779-A895-7E90E71088F3}"/>
          </ac:spMkLst>
        </pc:spChg>
        <pc:spChg chg="add">
          <ac:chgData name="Golay, Jeanne" userId="75988d7a-bbff-4141-821a-2ed9d2fff1fc" providerId="ADAL" clId="{5B9446A7-C50C-4AA4-AB15-484CEA2229FE}" dt="2021-03-16T23:33:09.332" v="2087" actId="26606"/>
          <ac:spMkLst>
            <pc:docMk/>
            <pc:sldMk cId="3750106041" sldId="256"/>
            <ac:spMk id="19" creationId="{CEE01D9D-3DE8-4EED-B0D3-8F3C79CC7673}"/>
          </ac:spMkLst>
        </pc:spChg>
        <pc:spChg chg="add">
          <ac:chgData name="Golay, Jeanne" userId="75988d7a-bbff-4141-821a-2ed9d2fff1fc" providerId="ADAL" clId="{5B9446A7-C50C-4AA4-AB15-484CEA2229FE}" dt="2021-03-16T23:33:09.332" v="2087" actId="26606"/>
          <ac:spMkLst>
            <pc:docMk/>
            <pc:sldMk cId="3750106041" sldId="256"/>
            <ac:spMk id="21" creationId="{89AF5CE9-607F-43F4-8983-DCD6DA4051FD}"/>
          </ac:spMkLst>
        </pc:spChg>
        <pc:spChg chg="add">
          <ac:chgData name="Golay, Jeanne" userId="75988d7a-bbff-4141-821a-2ed9d2fff1fc" providerId="ADAL" clId="{5B9446A7-C50C-4AA4-AB15-484CEA2229FE}" dt="2021-03-16T23:33:09.332" v="2087" actId="26606"/>
          <ac:spMkLst>
            <pc:docMk/>
            <pc:sldMk cId="3750106041" sldId="256"/>
            <ac:spMk id="23" creationId="{6EEA2DBD-9E1E-4521-8C01-F32AD18A89E3}"/>
          </ac:spMkLst>
        </pc:spChg>
        <pc:spChg chg="add">
          <ac:chgData name="Golay, Jeanne" userId="75988d7a-bbff-4141-821a-2ed9d2fff1fc" providerId="ADAL" clId="{5B9446A7-C50C-4AA4-AB15-484CEA2229FE}" dt="2021-03-16T23:33:09.332" v="2087" actId="26606"/>
          <ac:spMkLst>
            <pc:docMk/>
            <pc:sldMk cId="3750106041" sldId="256"/>
            <ac:spMk id="25" creationId="{15BBD2C1-BA9B-46A9-A27A-33498B169272}"/>
          </ac:spMkLst>
        </pc:spChg>
        <pc:picChg chg="add">
          <ac:chgData name="Golay, Jeanne" userId="75988d7a-bbff-4141-821a-2ed9d2fff1fc" providerId="ADAL" clId="{5B9446A7-C50C-4AA4-AB15-484CEA2229FE}" dt="2021-03-16T23:33:09.332" v="2087" actId="26606"/>
          <ac:picMkLst>
            <pc:docMk/>
            <pc:sldMk cId="3750106041" sldId="256"/>
            <ac:picMk id="5" creationId="{7D0E0730-6F6C-4C4D-A0C8-5920096FF899}"/>
          </ac:picMkLst>
        </pc:picChg>
        <pc:cxnChg chg="add">
          <ac:chgData name="Golay, Jeanne" userId="75988d7a-bbff-4141-821a-2ed9d2fff1fc" providerId="ADAL" clId="{5B9446A7-C50C-4AA4-AB15-484CEA2229FE}" dt="2021-03-16T23:33:09.332" v="2087" actId="26606"/>
          <ac:cxnSpMkLst>
            <pc:docMk/>
            <pc:sldMk cId="3750106041" sldId="256"/>
            <ac:cxnSpMk id="9" creationId="{A57C1A16-B8AB-4D99-A195-A38F556A6486}"/>
          </ac:cxnSpMkLst>
        </pc:cxnChg>
        <pc:cxnChg chg="add">
          <ac:chgData name="Golay, Jeanne" userId="75988d7a-bbff-4141-821a-2ed9d2fff1fc" providerId="ADAL" clId="{5B9446A7-C50C-4AA4-AB15-484CEA2229FE}" dt="2021-03-16T23:33:09.332" v="2087" actId="26606"/>
          <ac:cxnSpMkLst>
            <pc:docMk/>
            <pc:sldMk cId="3750106041" sldId="256"/>
            <ac:cxnSpMk id="11" creationId="{F8A9B20B-D1DD-4573-B5EC-558029519236}"/>
          </ac:cxnSpMkLst>
        </pc:cxnChg>
      </pc:sldChg>
      <pc:sldChg chg="modSp del mod">
        <pc:chgData name="Golay, Jeanne" userId="75988d7a-bbff-4141-821a-2ed9d2fff1fc" providerId="ADAL" clId="{5B9446A7-C50C-4AA4-AB15-484CEA2229FE}" dt="2021-03-16T23:45:05.605" v="2735" actId="2696"/>
        <pc:sldMkLst>
          <pc:docMk/>
          <pc:sldMk cId="2320773216" sldId="257"/>
        </pc:sldMkLst>
        <pc:spChg chg="mod">
          <ac:chgData name="Golay, Jeanne" userId="75988d7a-bbff-4141-821a-2ed9d2fff1fc" providerId="ADAL" clId="{5B9446A7-C50C-4AA4-AB15-484CEA2229FE}" dt="2021-03-16T23:38:34.615" v="2144" actId="12"/>
          <ac:spMkLst>
            <pc:docMk/>
            <pc:sldMk cId="2320773216" sldId="257"/>
            <ac:spMk id="3" creationId="{18BBBF7C-8FC4-4851-B463-D6B46EE18E3C}"/>
          </ac:spMkLst>
        </pc:spChg>
      </pc:sldChg>
      <pc:sldChg chg="modSp new mod">
        <pc:chgData name="Golay, Jeanne" userId="75988d7a-bbff-4141-821a-2ed9d2fff1fc" providerId="ADAL" clId="{5B9446A7-C50C-4AA4-AB15-484CEA2229FE}" dt="2021-03-17T00:19:08.116" v="5676" actId="20577"/>
        <pc:sldMkLst>
          <pc:docMk/>
          <pc:sldMk cId="1699730039" sldId="258"/>
        </pc:sldMkLst>
        <pc:spChg chg="mod">
          <ac:chgData name="Golay, Jeanne" userId="75988d7a-bbff-4141-821a-2ed9d2fff1fc" providerId="ADAL" clId="{5B9446A7-C50C-4AA4-AB15-484CEA2229FE}" dt="2021-03-16T23:37:46.336" v="2143" actId="1076"/>
          <ac:spMkLst>
            <pc:docMk/>
            <pc:sldMk cId="1699730039" sldId="258"/>
            <ac:spMk id="2" creationId="{624F6E7C-99FE-466E-B243-8E5D13034061}"/>
          </ac:spMkLst>
        </pc:spChg>
        <pc:spChg chg="mod">
          <ac:chgData name="Golay, Jeanne" userId="75988d7a-bbff-4141-821a-2ed9d2fff1fc" providerId="ADAL" clId="{5B9446A7-C50C-4AA4-AB15-484CEA2229FE}" dt="2021-03-17T00:19:08.116" v="5676" actId="20577"/>
          <ac:spMkLst>
            <pc:docMk/>
            <pc:sldMk cId="1699730039" sldId="258"/>
            <ac:spMk id="3" creationId="{8A2B984C-B364-4048-9559-12D43CA5662B}"/>
          </ac:spMkLst>
        </pc:spChg>
      </pc:sldChg>
      <pc:sldChg chg="addSp delSp modSp new mod">
        <pc:chgData name="Golay, Jeanne" userId="75988d7a-bbff-4141-821a-2ed9d2fff1fc" providerId="ADAL" clId="{5B9446A7-C50C-4AA4-AB15-484CEA2229FE}" dt="2021-03-16T23:47:11.325" v="2958" actId="14100"/>
        <pc:sldMkLst>
          <pc:docMk/>
          <pc:sldMk cId="1364298573" sldId="259"/>
        </pc:sldMkLst>
        <pc:spChg chg="del">
          <ac:chgData name="Golay, Jeanne" userId="75988d7a-bbff-4141-821a-2ed9d2fff1fc" providerId="ADAL" clId="{5B9446A7-C50C-4AA4-AB15-484CEA2229FE}" dt="2021-03-09T00:41:01.391" v="659" actId="478"/>
          <ac:spMkLst>
            <pc:docMk/>
            <pc:sldMk cId="1364298573" sldId="259"/>
            <ac:spMk id="2" creationId="{203E2A83-2ECD-4931-A81E-13E04E0FE641}"/>
          </ac:spMkLst>
        </pc:spChg>
        <pc:spChg chg="add del mod">
          <ac:chgData name="Golay, Jeanne" userId="75988d7a-bbff-4141-821a-2ed9d2fff1fc" providerId="ADAL" clId="{5B9446A7-C50C-4AA4-AB15-484CEA2229FE}" dt="2021-03-16T23:46:12.452" v="2843"/>
          <ac:spMkLst>
            <pc:docMk/>
            <pc:sldMk cId="1364298573" sldId="259"/>
            <ac:spMk id="2" creationId="{9EEB0966-0A67-4F49-A4AF-75DCF16E1B50}"/>
          </ac:spMkLst>
        </pc:spChg>
        <pc:spChg chg="add del mod">
          <ac:chgData name="Golay, Jeanne" userId="75988d7a-bbff-4141-821a-2ed9d2fff1fc" providerId="ADAL" clId="{5B9446A7-C50C-4AA4-AB15-484CEA2229FE}" dt="2021-03-16T23:46:12.452" v="2841" actId="478"/>
          <ac:spMkLst>
            <pc:docMk/>
            <pc:sldMk cId="1364298573" sldId="259"/>
            <ac:spMk id="3" creationId="{A429ACCC-633F-4851-A5BE-388D1B8D4EA2}"/>
          </ac:spMkLst>
        </pc:spChg>
        <pc:spChg chg="del mod">
          <ac:chgData name="Golay, Jeanne" userId="75988d7a-bbff-4141-821a-2ed9d2fff1fc" providerId="ADAL" clId="{5B9446A7-C50C-4AA4-AB15-484CEA2229FE}" dt="2021-03-09T00:45:20.447" v="661" actId="931"/>
          <ac:spMkLst>
            <pc:docMk/>
            <pc:sldMk cId="1364298573" sldId="259"/>
            <ac:spMk id="3" creationId="{F948C801-D861-430C-8EDA-D03153BD45E2}"/>
          </ac:spMkLst>
        </pc:spChg>
        <pc:spChg chg="add mod">
          <ac:chgData name="Golay, Jeanne" userId="75988d7a-bbff-4141-821a-2ed9d2fff1fc" providerId="ADAL" clId="{5B9446A7-C50C-4AA4-AB15-484CEA2229FE}" dt="2021-03-16T23:47:11.325" v="2958" actId="14100"/>
          <ac:spMkLst>
            <pc:docMk/>
            <pc:sldMk cId="1364298573" sldId="259"/>
            <ac:spMk id="6" creationId="{2BF05194-4065-4615-84D2-CB2E1285F1E3}"/>
          </ac:spMkLst>
        </pc:spChg>
        <pc:picChg chg="add mod modCrop">
          <ac:chgData name="Golay, Jeanne" userId="75988d7a-bbff-4141-821a-2ed9d2fff1fc" providerId="ADAL" clId="{5B9446A7-C50C-4AA4-AB15-484CEA2229FE}" dt="2021-03-16T23:45:50.119" v="2837" actId="1037"/>
          <ac:picMkLst>
            <pc:docMk/>
            <pc:sldMk cId="1364298573" sldId="259"/>
            <ac:picMk id="5" creationId="{07BC91F4-24E1-4E70-A296-F67DB2FDF061}"/>
          </ac:picMkLst>
        </pc:picChg>
      </pc:sldChg>
      <pc:sldChg chg="modSp new del mod">
        <pc:chgData name="Golay, Jeanne" userId="75988d7a-bbff-4141-821a-2ed9d2fff1fc" providerId="ADAL" clId="{5B9446A7-C50C-4AA4-AB15-484CEA2229FE}" dt="2021-03-16T23:57:16.232" v="4320" actId="2696"/>
        <pc:sldMkLst>
          <pc:docMk/>
          <pc:sldMk cId="2534074542" sldId="260"/>
        </pc:sldMkLst>
        <pc:spChg chg="mod">
          <ac:chgData name="Golay, Jeanne" userId="75988d7a-bbff-4141-821a-2ed9d2fff1fc" providerId="ADAL" clId="{5B9446A7-C50C-4AA4-AB15-484CEA2229FE}" dt="2021-03-16T23:33:04.898" v="2085"/>
          <ac:spMkLst>
            <pc:docMk/>
            <pc:sldMk cId="2534074542" sldId="260"/>
            <ac:spMk id="2" creationId="{DCCEEE37-BA77-4FD1-8AF9-CE29469B8737}"/>
          </ac:spMkLst>
        </pc:spChg>
        <pc:spChg chg="mod">
          <ac:chgData name="Golay, Jeanne" userId="75988d7a-bbff-4141-821a-2ed9d2fff1fc" providerId="ADAL" clId="{5B9446A7-C50C-4AA4-AB15-484CEA2229FE}" dt="2021-03-16T23:33:05.018" v="2086" actId="27636"/>
          <ac:spMkLst>
            <pc:docMk/>
            <pc:sldMk cId="2534074542" sldId="260"/>
            <ac:spMk id="3" creationId="{A7253D82-4056-4DA8-B017-CE2669C1C67E}"/>
          </ac:spMkLst>
        </pc:spChg>
      </pc:sldChg>
      <pc:sldChg chg="delSp modSp new mod">
        <pc:chgData name="Golay, Jeanne" userId="75988d7a-bbff-4141-821a-2ed9d2fff1fc" providerId="ADAL" clId="{5B9446A7-C50C-4AA4-AB15-484CEA2229FE}" dt="2021-03-17T00:10:55.664" v="5184" actId="5793"/>
        <pc:sldMkLst>
          <pc:docMk/>
          <pc:sldMk cId="973389194" sldId="261"/>
        </pc:sldMkLst>
        <pc:spChg chg="del">
          <ac:chgData name="Golay, Jeanne" userId="75988d7a-bbff-4141-821a-2ed9d2fff1fc" providerId="ADAL" clId="{5B9446A7-C50C-4AA4-AB15-484CEA2229FE}" dt="2021-03-09T01:07:54.117" v="1832" actId="478"/>
          <ac:spMkLst>
            <pc:docMk/>
            <pc:sldMk cId="973389194" sldId="261"/>
            <ac:spMk id="2" creationId="{A35AAED7-0EE7-4C73-8408-96665B9315A8}"/>
          </ac:spMkLst>
        </pc:spChg>
        <pc:spChg chg="mod">
          <ac:chgData name="Golay, Jeanne" userId="75988d7a-bbff-4141-821a-2ed9d2fff1fc" providerId="ADAL" clId="{5B9446A7-C50C-4AA4-AB15-484CEA2229FE}" dt="2021-03-17T00:10:55.664" v="5184" actId="5793"/>
          <ac:spMkLst>
            <pc:docMk/>
            <pc:sldMk cId="973389194" sldId="261"/>
            <ac:spMk id="3" creationId="{46D30421-78B4-4693-B005-8354F1CDF854}"/>
          </ac:spMkLst>
        </pc:spChg>
      </pc:sldChg>
      <pc:sldChg chg="addSp delSp modSp new del mod">
        <pc:chgData name="Golay, Jeanne" userId="75988d7a-bbff-4141-821a-2ed9d2fff1fc" providerId="ADAL" clId="{5B9446A7-C50C-4AA4-AB15-484CEA2229FE}" dt="2021-03-09T01:06:38.379" v="1823" actId="2696"/>
        <pc:sldMkLst>
          <pc:docMk/>
          <pc:sldMk cId="1416944623" sldId="261"/>
        </pc:sldMkLst>
        <pc:spChg chg="del">
          <ac:chgData name="Golay, Jeanne" userId="75988d7a-bbff-4141-821a-2ed9d2fff1fc" providerId="ADAL" clId="{5B9446A7-C50C-4AA4-AB15-484CEA2229FE}" dt="2021-03-09T00:58:45.436" v="1818" actId="478"/>
          <ac:spMkLst>
            <pc:docMk/>
            <pc:sldMk cId="1416944623" sldId="261"/>
            <ac:spMk id="2" creationId="{35A0152C-E162-47DF-9976-5D83725DA654}"/>
          </ac:spMkLst>
        </pc:spChg>
        <pc:spChg chg="del mod">
          <ac:chgData name="Golay, Jeanne" userId="75988d7a-bbff-4141-821a-2ed9d2fff1fc" providerId="ADAL" clId="{5B9446A7-C50C-4AA4-AB15-484CEA2229FE}" dt="2021-03-09T00:59:24.543" v="1821" actId="931"/>
          <ac:spMkLst>
            <pc:docMk/>
            <pc:sldMk cId="1416944623" sldId="261"/>
            <ac:spMk id="3" creationId="{3ACCD19F-BD80-40BB-96CC-0F7248F6409B}"/>
          </ac:spMkLst>
        </pc:spChg>
        <pc:spChg chg="add mod">
          <ac:chgData name="Golay, Jeanne" userId="75988d7a-bbff-4141-821a-2ed9d2fff1fc" providerId="ADAL" clId="{5B9446A7-C50C-4AA4-AB15-484CEA2229FE}" dt="2021-03-09T00:59:28.038" v="1822" actId="478"/>
          <ac:spMkLst>
            <pc:docMk/>
            <pc:sldMk cId="1416944623" sldId="261"/>
            <ac:spMk id="7" creationId="{F6BC7652-0E21-4893-8026-F26878E2ED2A}"/>
          </ac:spMkLst>
        </pc:spChg>
        <pc:picChg chg="add del mod">
          <ac:chgData name="Golay, Jeanne" userId="75988d7a-bbff-4141-821a-2ed9d2fff1fc" providerId="ADAL" clId="{5B9446A7-C50C-4AA4-AB15-484CEA2229FE}" dt="2021-03-09T00:59:28.038" v="1822" actId="478"/>
          <ac:picMkLst>
            <pc:docMk/>
            <pc:sldMk cId="1416944623" sldId="261"/>
            <ac:picMk id="5" creationId="{32D9C7DC-2DA5-4917-AAEB-BF71BAA8CBEC}"/>
          </ac:picMkLst>
        </pc:picChg>
      </pc:sldChg>
      <pc:sldChg chg="modSp add del mod">
        <pc:chgData name="Golay, Jeanne" userId="75988d7a-bbff-4141-821a-2ed9d2fff1fc" providerId="ADAL" clId="{5B9446A7-C50C-4AA4-AB15-484CEA2229FE}" dt="2021-03-16T23:45:19.539" v="2736" actId="2696"/>
        <pc:sldMkLst>
          <pc:docMk/>
          <pc:sldMk cId="3117572402" sldId="262"/>
        </pc:sldMkLst>
        <pc:spChg chg="mod">
          <ac:chgData name="Golay, Jeanne" userId="75988d7a-bbff-4141-821a-2ed9d2fff1fc" providerId="ADAL" clId="{5B9446A7-C50C-4AA4-AB15-484CEA2229FE}" dt="2021-03-16T23:40:33.757" v="2146"/>
          <ac:spMkLst>
            <pc:docMk/>
            <pc:sldMk cId="3117572402" sldId="262"/>
            <ac:spMk id="3" creationId="{8A2B984C-B364-4048-9559-12D43CA5662B}"/>
          </ac:spMkLst>
        </pc:spChg>
      </pc:sldChg>
      <pc:sldChg chg="modSp add mod ord">
        <pc:chgData name="Golay, Jeanne" userId="75988d7a-bbff-4141-821a-2ed9d2fff1fc" providerId="ADAL" clId="{5B9446A7-C50C-4AA4-AB15-484CEA2229FE}" dt="2021-03-17T00:18:23.953" v="5655" actId="20577"/>
        <pc:sldMkLst>
          <pc:docMk/>
          <pc:sldMk cId="3982514611" sldId="263"/>
        </pc:sldMkLst>
        <pc:spChg chg="mod">
          <ac:chgData name="Golay, Jeanne" userId="75988d7a-bbff-4141-821a-2ed9d2fff1fc" providerId="ADAL" clId="{5B9446A7-C50C-4AA4-AB15-484CEA2229FE}" dt="2021-03-16T23:44:52.546" v="2732" actId="20577"/>
          <ac:spMkLst>
            <pc:docMk/>
            <pc:sldMk cId="3982514611" sldId="263"/>
            <ac:spMk id="2" creationId="{624F6E7C-99FE-466E-B243-8E5D13034061}"/>
          </ac:spMkLst>
        </pc:spChg>
        <pc:spChg chg="mod">
          <ac:chgData name="Golay, Jeanne" userId="75988d7a-bbff-4141-821a-2ed9d2fff1fc" providerId="ADAL" clId="{5B9446A7-C50C-4AA4-AB15-484CEA2229FE}" dt="2021-03-17T00:18:23.953" v="5655" actId="20577"/>
          <ac:spMkLst>
            <pc:docMk/>
            <pc:sldMk cId="3982514611" sldId="263"/>
            <ac:spMk id="3" creationId="{8A2B984C-B364-4048-9559-12D43CA5662B}"/>
          </ac:spMkLst>
        </pc:spChg>
      </pc:sldChg>
      <pc:sldChg chg="modSp add mod ord">
        <pc:chgData name="Golay, Jeanne" userId="75988d7a-bbff-4141-821a-2ed9d2fff1fc" providerId="ADAL" clId="{5B9446A7-C50C-4AA4-AB15-484CEA2229FE}" dt="2021-03-17T00:20:08.295" v="5685" actId="20577"/>
        <pc:sldMkLst>
          <pc:docMk/>
          <pc:sldMk cId="3596079063" sldId="264"/>
        </pc:sldMkLst>
        <pc:spChg chg="mod">
          <ac:chgData name="Golay, Jeanne" userId="75988d7a-bbff-4141-821a-2ed9d2fff1fc" providerId="ADAL" clId="{5B9446A7-C50C-4AA4-AB15-484CEA2229FE}" dt="2021-03-16T23:50:14.176" v="3067" actId="20577"/>
          <ac:spMkLst>
            <pc:docMk/>
            <pc:sldMk cId="3596079063" sldId="264"/>
            <ac:spMk id="2" creationId="{624F6E7C-99FE-466E-B243-8E5D13034061}"/>
          </ac:spMkLst>
        </pc:spChg>
        <pc:spChg chg="mod">
          <ac:chgData name="Golay, Jeanne" userId="75988d7a-bbff-4141-821a-2ed9d2fff1fc" providerId="ADAL" clId="{5B9446A7-C50C-4AA4-AB15-484CEA2229FE}" dt="2021-03-17T00:20:08.295" v="5685" actId="20577"/>
          <ac:spMkLst>
            <pc:docMk/>
            <pc:sldMk cId="3596079063" sldId="264"/>
            <ac:spMk id="3" creationId="{8A2B984C-B364-4048-9559-12D43CA5662B}"/>
          </ac:spMkLst>
        </pc:spChg>
      </pc:sldChg>
      <pc:sldChg chg="modSp add mod">
        <pc:chgData name="Golay, Jeanne" userId="75988d7a-bbff-4141-821a-2ed9d2fff1fc" providerId="ADAL" clId="{5B9446A7-C50C-4AA4-AB15-484CEA2229FE}" dt="2021-03-18T20:26:44.299" v="5916" actId="20577"/>
        <pc:sldMkLst>
          <pc:docMk/>
          <pc:sldMk cId="3713269389" sldId="265"/>
        </pc:sldMkLst>
        <pc:spChg chg="mod">
          <ac:chgData name="Golay, Jeanne" userId="75988d7a-bbff-4141-821a-2ed9d2fff1fc" providerId="ADAL" clId="{5B9446A7-C50C-4AA4-AB15-484CEA2229FE}" dt="2021-03-17T00:04:58.006" v="4338" actId="20577"/>
          <ac:spMkLst>
            <pc:docMk/>
            <pc:sldMk cId="3713269389" sldId="265"/>
            <ac:spMk id="2" creationId="{624F6E7C-99FE-466E-B243-8E5D13034061}"/>
          </ac:spMkLst>
        </pc:spChg>
        <pc:spChg chg="mod">
          <ac:chgData name="Golay, Jeanne" userId="75988d7a-bbff-4141-821a-2ed9d2fff1fc" providerId="ADAL" clId="{5B9446A7-C50C-4AA4-AB15-484CEA2229FE}" dt="2021-03-18T20:26:44.299" v="5916" actId="20577"/>
          <ac:spMkLst>
            <pc:docMk/>
            <pc:sldMk cId="3713269389" sldId="265"/>
            <ac:spMk id="3" creationId="{8A2B984C-B364-4048-9559-12D43CA566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3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70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03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4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7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8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8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8103-1C5A-4EC5-B324-29BCEFFF1BF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8B3A5A-DB04-4B59-BB87-49EB9438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8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set on snowcapped mountains">
            <a:extLst>
              <a:ext uri="{FF2B5EF4-FFF2-40B4-BE49-F238E27FC236}">
                <a16:creationId xmlns:a16="http://schemas.microsoft.com/office/drawing/2014/main" id="{7D0E0730-6F6C-4C4D-A0C8-5920096FF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31233" r="-2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E6267-22E7-4688-95DC-868E3CE6E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57" y="468991"/>
            <a:ext cx="6198659" cy="1302659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LoVa</a:t>
            </a:r>
            <a:r>
              <a:rPr lang="en-US" sz="4800" dirty="0">
                <a:solidFill>
                  <a:schemeClr val="tx1"/>
                </a:solidFill>
              </a:rPr>
              <a:t> Coal Ridge Trail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AD2CC-863F-463A-9A30-33B84E90F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600325"/>
            <a:ext cx="5790552" cy="3638550"/>
          </a:xfrm>
        </p:spPr>
        <p:txBody>
          <a:bodyPr>
            <a:normAutofit/>
          </a:bodyPr>
          <a:lstStyle/>
          <a:p>
            <a:r>
              <a:rPr lang="en-US" sz="3200" dirty="0"/>
              <a:t>	Is a needed and desired trail connecting the communities of New Castle and Silt with Coal Ridge High School (CRHS).</a:t>
            </a:r>
          </a:p>
          <a:p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1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6E7C-99FE-466E-B243-8E5D1303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84" y="117383"/>
            <a:ext cx="8596668" cy="1320800"/>
          </a:xfrm>
        </p:spPr>
        <p:txBody>
          <a:bodyPr/>
          <a:lstStyle/>
          <a:p>
            <a:r>
              <a:rPr lang="en-US" dirty="0"/>
              <a:t>Trail Benefits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984C-B364-4048-9559-12D43CA5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5054692"/>
          </a:xfrm>
        </p:spPr>
        <p:txBody>
          <a:bodyPr>
            <a:normAutofit/>
          </a:bodyPr>
          <a:lstStyle/>
          <a:p>
            <a:r>
              <a:rPr lang="en-US" sz="2400" b="1" dirty="0"/>
              <a:t>Safety</a:t>
            </a:r>
            <a:r>
              <a:rPr lang="en-US" sz="2400" dirty="0"/>
              <a:t>- Currently there is no safe, separated, non-motorized path. Sight-distance for motorized traffic is limited at the Davis Point intersection, resulting in accidents and injuries. Pedestrians must walk on the shoulder of Highway 6, adjacent to speeding vehicles. </a:t>
            </a:r>
          </a:p>
          <a:p>
            <a:r>
              <a:rPr lang="en-US" sz="2400" b="1" dirty="0"/>
              <a:t>Community health and wellness- </a:t>
            </a:r>
            <a:r>
              <a:rPr lang="en-US" sz="2400" dirty="0"/>
              <a:t>the trail will provide a platform for young children, students, seniors, differently-abled users, dog-walkers, athletes and the general public, pursuing healthy outdoor activities. </a:t>
            </a:r>
          </a:p>
          <a:p>
            <a:r>
              <a:rPr lang="en-US" sz="2400" b="1" dirty="0"/>
              <a:t>Transportation corridor </a:t>
            </a:r>
            <a:r>
              <a:rPr lang="en-US" sz="2400" dirty="0"/>
              <a:t>for alternatives modes (bikes, e-bikes, scooters, one-wheels). </a:t>
            </a:r>
          </a:p>
          <a:p>
            <a:r>
              <a:rPr lang="en-US" sz="2400" b="1" dirty="0"/>
              <a:t>Economic driver </a:t>
            </a:r>
            <a:r>
              <a:rPr lang="en-US" sz="2400" dirty="0"/>
              <a:t>for recreational tourism.</a:t>
            </a:r>
          </a:p>
        </p:txBody>
      </p:sp>
    </p:spTree>
    <p:extLst>
      <p:ext uri="{BB962C8B-B14F-4D97-AF65-F5344CB8AC3E}">
        <p14:creationId xmlns:p14="http://schemas.microsoft.com/office/powerpoint/2010/main" val="39825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6E7C-99FE-466E-B243-8E5D1303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84" y="117383"/>
            <a:ext cx="8596668" cy="1320800"/>
          </a:xfrm>
        </p:spPr>
        <p:txBody>
          <a:bodyPr/>
          <a:lstStyle/>
          <a:p>
            <a:r>
              <a:rPr lang="en-US" dirty="0"/>
              <a:t>What’s been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984C-B364-4048-9559-12D43CA5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5054692"/>
          </a:xfrm>
        </p:spPr>
        <p:txBody>
          <a:bodyPr>
            <a:normAutofit/>
          </a:bodyPr>
          <a:lstStyle/>
          <a:p>
            <a:r>
              <a:rPr lang="en-US" sz="2400" dirty="0"/>
              <a:t>2005 CDOT Feasibility Report</a:t>
            </a:r>
          </a:p>
          <a:p>
            <a:r>
              <a:rPr lang="en-US" sz="2400" dirty="0"/>
              <a:t>2009 Preliminary Design Report (</a:t>
            </a:r>
            <a:r>
              <a:rPr lang="en-US" sz="2400" dirty="0" err="1"/>
              <a:t>LoVa</a:t>
            </a:r>
            <a:r>
              <a:rPr lang="en-US" sz="2400" dirty="0"/>
              <a:t>)</a:t>
            </a:r>
          </a:p>
          <a:p>
            <a:r>
              <a:rPr lang="en-US" sz="2400" dirty="0"/>
              <a:t>Both reports only looked at Silt to CRHS. They identified a preferred alignment within CDOT ROW on the north shoulder of Highway 6. The Davis Point solution involves extending the south shoulder and shifting the lanes to make room for a path at the north base of the cliff. </a:t>
            </a:r>
          </a:p>
          <a:p>
            <a:r>
              <a:rPr lang="en-US" sz="2400" dirty="0" err="1"/>
              <a:t>LoVa</a:t>
            </a:r>
            <a:r>
              <a:rPr lang="en-US" sz="2400" dirty="0"/>
              <a:t> met with CDOT in 2020 and they are receptive, as Davis Point is a safety hazard. </a:t>
            </a:r>
          </a:p>
          <a:p>
            <a:r>
              <a:rPr lang="en-US" sz="2400" dirty="0"/>
              <a:t>Very preliminary cost estimate for the 7-mile corridor is ~$5 million. </a:t>
            </a:r>
          </a:p>
          <a:p>
            <a:r>
              <a:rPr lang="en-US" sz="2400" dirty="0"/>
              <a:t>Silt- CRHS ~ $2 million, CRHS – New Castle ~$3 million.</a:t>
            </a:r>
          </a:p>
        </p:txBody>
      </p:sp>
    </p:spTree>
    <p:extLst>
      <p:ext uri="{BB962C8B-B14F-4D97-AF65-F5344CB8AC3E}">
        <p14:creationId xmlns:p14="http://schemas.microsoft.com/office/powerpoint/2010/main" val="169973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7BC91F4-24E1-4E70-A296-F67DB2FDF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28723" r="14465" b="40343"/>
          <a:stretch/>
        </p:blipFill>
        <p:spPr>
          <a:xfrm>
            <a:off x="284081" y="1288834"/>
            <a:ext cx="11638625" cy="543377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F05194-4065-4615-84D2-CB2E1285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07" y="128737"/>
            <a:ext cx="8596668" cy="1060871"/>
          </a:xfrm>
        </p:spPr>
        <p:txBody>
          <a:bodyPr/>
          <a:lstStyle/>
          <a:p>
            <a:r>
              <a:rPr lang="en-US" dirty="0"/>
              <a:t>Possible Davis Point Solution</a:t>
            </a:r>
          </a:p>
        </p:txBody>
      </p:sp>
    </p:spTree>
    <p:extLst>
      <p:ext uri="{BB962C8B-B14F-4D97-AF65-F5344CB8AC3E}">
        <p14:creationId xmlns:p14="http://schemas.microsoft.com/office/powerpoint/2010/main" val="136429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6E7C-99FE-466E-B243-8E5D1303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84" y="117383"/>
            <a:ext cx="8596668" cy="13208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984C-B364-4048-9559-12D43CA5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505469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Silt and New Castle mayors have expressed support for the project.</a:t>
            </a:r>
          </a:p>
          <a:p>
            <a:r>
              <a:rPr lang="en-US" sz="2400" dirty="0"/>
              <a:t>Garfield County Commissioners have expressed willingness for the County to be the fiscal agent and grant applicant. </a:t>
            </a:r>
          </a:p>
          <a:p>
            <a:r>
              <a:rPr lang="en-US" sz="2400" dirty="0"/>
              <a:t>Pursue a CPW/ State Trails Non-Motorized Trails program planning grant, due October 2021.</a:t>
            </a:r>
          </a:p>
          <a:p>
            <a:r>
              <a:rPr lang="en-US" sz="2400" dirty="0" err="1"/>
              <a:t>LoVa</a:t>
            </a:r>
            <a:r>
              <a:rPr lang="en-US" sz="2400" dirty="0"/>
              <a:t> will prepare the grant on behalf of </a:t>
            </a:r>
            <a:r>
              <a:rPr lang="en-US" sz="2400" dirty="0" err="1"/>
              <a:t>GarCo</a:t>
            </a:r>
            <a:r>
              <a:rPr lang="en-US" sz="2400" dirty="0"/>
              <a:t>. </a:t>
            </a:r>
          </a:p>
          <a:p>
            <a:r>
              <a:rPr lang="en-US" sz="2400" dirty="0"/>
              <a:t>A regional approach is essential, with support from local stakeholders- Towns of Silt, New Castle &amp; Rifle, Garfield County, CDOT, RFTA, RE-2 School District, City of Glenwood Springs, Garfield Healthy Communities Coalition, RFMBA, Grand River Health, local Chambers of Commerce, etc. </a:t>
            </a:r>
          </a:p>
          <a:p>
            <a:r>
              <a:rPr lang="en-US" sz="2400" dirty="0"/>
              <a:t>Maximum planning grant amount- $45,000, requiring 30% match. </a:t>
            </a:r>
          </a:p>
          <a:p>
            <a:r>
              <a:rPr lang="en-US" sz="2400" dirty="0"/>
              <a:t>Request match from Garfield County’s Conservation Trust Fund.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07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6E7C-99FE-466E-B243-8E5D1303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84" y="117383"/>
            <a:ext cx="8596668" cy="13208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984C-B364-4048-9559-12D43CA5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5054692"/>
          </a:xfrm>
        </p:spPr>
        <p:txBody>
          <a:bodyPr>
            <a:normAutofit/>
          </a:bodyPr>
          <a:lstStyle/>
          <a:p>
            <a:r>
              <a:rPr lang="en-US" sz="2400" dirty="0"/>
              <a:t>CDOT will obviously have to be a major player. </a:t>
            </a:r>
          </a:p>
          <a:p>
            <a:r>
              <a:rPr lang="en-US" sz="2400" dirty="0"/>
              <a:t>A second planning effort will probably be required due to the complex utilities in the ROW, CDOT processes and permits. </a:t>
            </a:r>
          </a:p>
          <a:p>
            <a:r>
              <a:rPr lang="en-US" sz="2400" dirty="0"/>
              <a:t>The corridor is not eligible for Safe Routes To School grant funding, which targets K-8 schools. An argument could be made for an exception to this rule, due to CRHS serving as a transit hub/ transfer stop for K-8 students. </a:t>
            </a:r>
          </a:p>
          <a:p>
            <a:r>
              <a:rPr lang="en-US" sz="2400" dirty="0"/>
              <a:t>It might make sense to phase the project into two separate segments.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26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0421-78B4-4693-B005-8354F1CD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6" y="2305974"/>
            <a:ext cx="10515600" cy="224605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QUESTIONS?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/>
            <a:r>
              <a:rPr lang="en-US" sz="3600" dirty="0"/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9733891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475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LoVa Coal Ridge Trail</vt:lpstr>
      <vt:lpstr>Trail Benefits Provided</vt:lpstr>
      <vt:lpstr>What’s been done?</vt:lpstr>
      <vt:lpstr>Possible Davis Point Solution</vt:lpstr>
      <vt:lpstr>Next Steps</vt:lpstr>
      <vt:lpstr>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LoVa Coal Ridge Trail</dc:title>
  <dc:creator>Golay, Jeanne</dc:creator>
  <cp:lastModifiedBy>Golay, Jeanne</cp:lastModifiedBy>
  <cp:revision>2</cp:revision>
  <dcterms:created xsi:type="dcterms:W3CDTF">2021-03-09T00:22:56Z</dcterms:created>
  <dcterms:modified xsi:type="dcterms:W3CDTF">2021-03-18T20:26:48Z</dcterms:modified>
</cp:coreProperties>
</file>